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ho6vFGoFbMlm3RDgBxQtT9c3t5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57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>
  <p:cSld name="Úvodní sníme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6E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1" name="Google Shape;11;p2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627978" y="136525"/>
            <a:ext cx="1451643" cy="145164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cs-CZ"/>
              <a:t>Biatlon Beroun</a:t>
            </a:r>
            <a:endParaRPr/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/>
              <a:t>Schůze rodičů - žactvo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/>
              <a:t>Výsledky a docházka za rok 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Matěj Illner - 2009</a:t>
            </a:r>
            <a:endParaRPr/>
          </a:p>
        </p:txBody>
      </p:sp>
      <p:sp>
        <p:nvSpPr>
          <p:cNvPr id="187" name="Google Shape;187;p10"/>
          <p:cNvSpPr txBox="1"/>
          <p:nvPr/>
        </p:nvSpPr>
        <p:spPr>
          <a:xfrm>
            <a:off x="256460" y="1506022"/>
            <a:ext cx="30419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Docházka tréninky</a:t>
            </a:r>
            <a:endParaRPr/>
          </a:p>
        </p:txBody>
      </p:sp>
      <p:sp>
        <p:nvSpPr>
          <p:cNvPr id="188" name="Google Shape;188;p10"/>
          <p:cNvSpPr txBox="1"/>
          <p:nvPr/>
        </p:nvSpPr>
        <p:spPr>
          <a:xfrm>
            <a:off x="256460" y="3102657"/>
            <a:ext cx="30419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Závody - BIATLON</a:t>
            </a:r>
            <a:endParaRPr/>
          </a:p>
        </p:txBody>
      </p:sp>
      <p:sp>
        <p:nvSpPr>
          <p:cNvPr id="189" name="Google Shape;189;p10"/>
          <p:cNvSpPr txBox="1"/>
          <p:nvPr/>
        </p:nvSpPr>
        <p:spPr>
          <a:xfrm>
            <a:off x="7067430" y="3090258"/>
            <a:ext cx="39744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Přípravné Závody – Brdský pohár</a:t>
            </a:r>
            <a:endParaRPr/>
          </a:p>
        </p:txBody>
      </p:sp>
      <p:sp>
        <p:nvSpPr>
          <p:cNvPr id="190" name="Google Shape;190;p10"/>
          <p:cNvSpPr txBox="1"/>
          <p:nvPr/>
        </p:nvSpPr>
        <p:spPr>
          <a:xfrm>
            <a:off x="7131070" y="1690688"/>
            <a:ext cx="4605735" cy="1200329"/>
          </a:xfrm>
          <a:prstGeom prst="rect">
            <a:avLst/>
          </a:prstGeom>
          <a:solidFill>
            <a:schemeClr val="accent6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Sezóna hodnocení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Biatlon výkonnostní třída:	3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Soutěž jednotlivců Biatlon	33.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Brdský pohár pořadí 		-</a:t>
            </a:r>
            <a:endParaRPr dirty="0"/>
          </a:p>
        </p:txBody>
      </p:sp>
      <p:pic>
        <p:nvPicPr>
          <p:cNvPr id="191" name="Google Shape;19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753" y="3471989"/>
            <a:ext cx="6035040" cy="316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3753" y="2009473"/>
            <a:ext cx="620268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Vojtěch Flek - 2008</a:t>
            </a:r>
            <a:endParaRPr/>
          </a:p>
        </p:txBody>
      </p:sp>
      <p:sp>
        <p:nvSpPr>
          <p:cNvPr id="198" name="Google Shape;198;p11"/>
          <p:cNvSpPr txBox="1"/>
          <p:nvPr/>
        </p:nvSpPr>
        <p:spPr>
          <a:xfrm>
            <a:off x="256460" y="1506022"/>
            <a:ext cx="30419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Docházka tréninky</a:t>
            </a:r>
            <a:endParaRPr/>
          </a:p>
        </p:txBody>
      </p:sp>
      <p:sp>
        <p:nvSpPr>
          <p:cNvPr id="199" name="Google Shape;199;p11"/>
          <p:cNvSpPr txBox="1"/>
          <p:nvPr/>
        </p:nvSpPr>
        <p:spPr>
          <a:xfrm>
            <a:off x="256460" y="3102657"/>
            <a:ext cx="30419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Závody - BIATLON</a:t>
            </a:r>
            <a:endParaRPr/>
          </a:p>
        </p:txBody>
      </p:sp>
      <p:sp>
        <p:nvSpPr>
          <p:cNvPr id="200" name="Google Shape;200;p11"/>
          <p:cNvSpPr txBox="1"/>
          <p:nvPr/>
        </p:nvSpPr>
        <p:spPr>
          <a:xfrm>
            <a:off x="7131070" y="2917991"/>
            <a:ext cx="39744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Přípravné Závody – Brdský pohár</a:t>
            </a:r>
            <a:endParaRPr/>
          </a:p>
        </p:txBody>
      </p:sp>
      <p:sp>
        <p:nvSpPr>
          <p:cNvPr id="201" name="Google Shape;201;p11"/>
          <p:cNvSpPr txBox="1"/>
          <p:nvPr/>
        </p:nvSpPr>
        <p:spPr>
          <a:xfrm>
            <a:off x="7131070" y="1690688"/>
            <a:ext cx="4605735" cy="1200329"/>
          </a:xfrm>
          <a:prstGeom prst="rect">
            <a:avLst/>
          </a:prstGeom>
          <a:solidFill>
            <a:schemeClr val="accent6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Sezóna hodnocení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Biatlon výkonnostní třída:	2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Soutěž jednotlivců Biatlon	25.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Brdský pohár pořadí 		9.</a:t>
            </a:r>
            <a:endParaRPr dirty="0"/>
          </a:p>
        </p:txBody>
      </p:sp>
      <p:pic>
        <p:nvPicPr>
          <p:cNvPr id="202" name="Google Shape;20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1070" y="3287323"/>
            <a:ext cx="4605734" cy="3466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0454" y="3471989"/>
            <a:ext cx="5935980" cy="316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0454" y="2009838"/>
            <a:ext cx="620268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Antonín Volmut - 2008</a:t>
            </a:r>
            <a:endParaRPr/>
          </a:p>
        </p:txBody>
      </p:sp>
      <p:sp>
        <p:nvSpPr>
          <p:cNvPr id="210" name="Google Shape;210;p12"/>
          <p:cNvSpPr txBox="1"/>
          <p:nvPr/>
        </p:nvSpPr>
        <p:spPr>
          <a:xfrm>
            <a:off x="256460" y="1506022"/>
            <a:ext cx="30419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Docházka tréninky</a:t>
            </a:r>
            <a:endParaRPr/>
          </a:p>
        </p:txBody>
      </p:sp>
      <p:sp>
        <p:nvSpPr>
          <p:cNvPr id="211" name="Google Shape;211;p12"/>
          <p:cNvSpPr txBox="1"/>
          <p:nvPr/>
        </p:nvSpPr>
        <p:spPr>
          <a:xfrm>
            <a:off x="256460" y="3102657"/>
            <a:ext cx="30419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Závody - BIATLON</a:t>
            </a:r>
            <a:endParaRPr/>
          </a:p>
        </p:txBody>
      </p:sp>
      <p:sp>
        <p:nvSpPr>
          <p:cNvPr id="212" name="Google Shape;212;p12"/>
          <p:cNvSpPr txBox="1"/>
          <p:nvPr/>
        </p:nvSpPr>
        <p:spPr>
          <a:xfrm>
            <a:off x="7039721" y="2917991"/>
            <a:ext cx="39744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Přípravné Závody – Brdský pohár</a:t>
            </a:r>
            <a:endParaRPr/>
          </a:p>
        </p:txBody>
      </p:sp>
      <p:sp>
        <p:nvSpPr>
          <p:cNvPr id="213" name="Google Shape;213;p12"/>
          <p:cNvSpPr txBox="1"/>
          <p:nvPr/>
        </p:nvSpPr>
        <p:spPr>
          <a:xfrm>
            <a:off x="7131070" y="1690688"/>
            <a:ext cx="4605735" cy="1200329"/>
          </a:xfrm>
          <a:prstGeom prst="rect">
            <a:avLst/>
          </a:prstGeom>
          <a:solidFill>
            <a:schemeClr val="accent6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Sezóna hodnocení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Biatlon výkonnostní třída:	</a:t>
            </a:r>
            <a:r>
              <a:rPr lang="cs-CZ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Soutěž jednotlivců Biatlon	</a:t>
            </a:r>
            <a:r>
              <a:rPr lang="cs-CZ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13.</a:t>
            </a:r>
            <a:endParaRPr dirty="0">
              <a:solidFill>
                <a:schemeClr val="bg1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Brdský pohár pořadí 		16.</a:t>
            </a:r>
            <a:endParaRPr dirty="0"/>
          </a:p>
        </p:txBody>
      </p:sp>
      <p:pic>
        <p:nvPicPr>
          <p:cNvPr id="214" name="Google Shape;21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1071" y="3284167"/>
            <a:ext cx="4804470" cy="3450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577" y="3564902"/>
            <a:ext cx="6515100" cy="316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6460" y="2073884"/>
            <a:ext cx="620268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Filip Šebo - 2008</a:t>
            </a:r>
            <a:endParaRPr/>
          </a:p>
        </p:txBody>
      </p:sp>
      <p:sp>
        <p:nvSpPr>
          <p:cNvPr id="222" name="Google Shape;222;p13"/>
          <p:cNvSpPr txBox="1"/>
          <p:nvPr/>
        </p:nvSpPr>
        <p:spPr>
          <a:xfrm>
            <a:off x="256460" y="1506022"/>
            <a:ext cx="30419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Docházka tréninky</a:t>
            </a:r>
            <a:endParaRPr/>
          </a:p>
        </p:txBody>
      </p:sp>
      <p:sp>
        <p:nvSpPr>
          <p:cNvPr id="223" name="Google Shape;223;p13"/>
          <p:cNvSpPr txBox="1"/>
          <p:nvPr/>
        </p:nvSpPr>
        <p:spPr>
          <a:xfrm>
            <a:off x="256460" y="3102657"/>
            <a:ext cx="30419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Závody - BIATLON</a:t>
            </a:r>
            <a:endParaRPr/>
          </a:p>
        </p:txBody>
      </p:sp>
      <p:sp>
        <p:nvSpPr>
          <p:cNvPr id="224" name="Google Shape;224;p13"/>
          <p:cNvSpPr txBox="1"/>
          <p:nvPr/>
        </p:nvSpPr>
        <p:spPr>
          <a:xfrm>
            <a:off x="7030484" y="2917991"/>
            <a:ext cx="39744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Přípravné Závody – Brdský pohár</a:t>
            </a:r>
            <a:endParaRPr/>
          </a:p>
        </p:txBody>
      </p:sp>
      <p:sp>
        <p:nvSpPr>
          <p:cNvPr id="225" name="Google Shape;225;p13"/>
          <p:cNvSpPr txBox="1"/>
          <p:nvPr/>
        </p:nvSpPr>
        <p:spPr>
          <a:xfrm>
            <a:off x="7131070" y="1690688"/>
            <a:ext cx="4605735" cy="1200329"/>
          </a:xfrm>
          <a:prstGeom prst="rect">
            <a:avLst/>
          </a:prstGeom>
          <a:solidFill>
            <a:schemeClr val="accent6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Sezóna hodnocení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Biatlon výkonnostní třída:	2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Soutěž jednotlivců Biatlon	41.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Brdský pohár pořadí 		18.</a:t>
            </a:r>
            <a:endParaRPr dirty="0"/>
          </a:p>
        </p:txBody>
      </p:sp>
      <p:pic>
        <p:nvPicPr>
          <p:cNvPr id="226" name="Google Shape;22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1070" y="3287323"/>
            <a:ext cx="4605735" cy="354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7057" y="3486667"/>
            <a:ext cx="5623560" cy="316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7057" y="2010373"/>
            <a:ext cx="620268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Julča Filipová - 2011</a:t>
            </a:r>
            <a:endParaRPr/>
          </a:p>
        </p:txBody>
      </p:sp>
      <p:sp>
        <p:nvSpPr>
          <p:cNvPr id="234" name="Google Shape;234;p14"/>
          <p:cNvSpPr txBox="1"/>
          <p:nvPr/>
        </p:nvSpPr>
        <p:spPr>
          <a:xfrm>
            <a:off x="256460" y="1506022"/>
            <a:ext cx="30419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Docházka tréninky</a:t>
            </a:r>
            <a:endParaRPr/>
          </a:p>
        </p:txBody>
      </p:sp>
      <p:sp>
        <p:nvSpPr>
          <p:cNvPr id="235" name="Google Shape;235;p14"/>
          <p:cNvSpPr txBox="1"/>
          <p:nvPr/>
        </p:nvSpPr>
        <p:spPr>
          <a:xfrm>
            <a:off x="256460" y="3102657"/>
            <a:ext cx="30419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Závody - BIATLON</a:t>
            </a:r>
            <a:endParaRPr/>
          </a:p>
        </p:txBody>
      </p:sp>
      <p:sp>
        <p:nvSpPr>
          <p:cNvPr id="236" name="Google Shape;236;p14"/>
          <p:cNvSpPr txBox="1"/>
          <p:nvPr/>
        </p:nvSpPr>
        <p:spPr>
          <a:xfrm>
            <a:off x="7067430" y="3090258"/>
            <a:ext cx="39744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Přípravné Závody – Brdský pohár</a:t>
            </a:r>
            <a:endParaRPr/>
          </a:p>
        </p:txBody>
      </p:sp>
      <p:sp>
        <p:nvSpPr>
          <p:cNvPr id="237" name="Google Shape;237;p14"/>
          <p:cNvSpPr txBox="1"/>
          <p:nvPr/>
        </p:nvSpPr>
        <p:spPr>
          <a:xfrm>
            <a:off x="7131070" y="1690688"/>
            <a:ext cx="4605735" cy="1200329"/>
          </a:xfrm>
          <a:prstGeom prst="rect">
            <a:avLst/>
          </a:prstGeom>
          <a:solidFill>
            <a:schemeClr val="accent6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Sezóna hodnocení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Biatlon výkonnostní třída:	-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Soutěž jednotlivců Biatlon	-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Brdský pohár pořadí 		-</a:t>
            </a:r>
            <a:endParaRPr dirty="0"/>
          </a:p>
        </p:txBody>
      </p:sp>
      <p:pic>
        <p:nvPicPr>
          <p:cNvPr id="238" name="Google Shape;23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587" y="1923339"/>
            <a:ext cx="620268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Nella Valdmanová - 2012</a:t>
            </a:r>
            <a:endParaRPr/>
          </a:p>
        </p:txBody>
      </p:sp>
      <p:sp>
        <p:nvSpPr>
          <p:cNvPr id="244" name="Google Shape;244;p15"/>
          <p:cNvSpPr txBox="1"/>
          <p:nvPr/>
        </p:nvSpPr>
        <p:spPr>
          <a:xfrm>
            <a:off x="256460" y="1506022"/>
            <a:ext cx="30419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Docházka tréninky</a:t>
            </a:r>
            <a:endParaRPr/>
          </a:p>
        </p:txBody>
      </p:sp>
      <p:sp>
        <p:nvSpPr>
          <p:cNvPr id="245" name="Google Shape;245;p15"/>
          <p:cNvSpPr txBox="1"/>
          <p:nvPr/>
        </p:nvSpPr>
        <p:spPr>
          <a:xfrm>
            <a:off x="256460" y="3102657"/>
            <a:ext cx="30419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Závody - BIATLON</a:t>
            </a:r>
            <a:endParaRPr/>
          </a:p>
        </p:txBody>
      </p:sp>
      <p:sp>
        <p:nvSpPr>
          <p:cNvPr id="246" name="Google Shape;246;p15"/>
          <p:cNvSpPr txBox="1"/>
          <p:nvPr/>
        </p:nvSpPr>
        <p:spPr>
          <a:xfrm>
            <a:off x="7131070" y="2944939"/>
            <a:ext cx="39744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Přípravné Závody – Brdský pohár</a:t>
            </a:r>
            <a:endParaRPr/>
          </a:p>
        </p:txBody>
      </p:sp>
      <p:sp>
        <p:nvSpPr>
          <p:cNvPr id="247" name="Google Shape;247;p15"/>
          <p:cNvSpPr txBox="1"/>
          <p:nvPr/>
        </p:nvSpPr>
        <p:spPr>
          <a:xfrm>
            <a:off x="7131070" y="1690688"/>
            <a:ext cx="4605735" cy="1200329"/>
          </a:xfrm>
          <a:prstGeom prst="rect">
            <a:avLst/>
          </a:prstGeom>
          <a:solidFill>
            <a:schemeClr val="accent6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Sezóna hodnocení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Biatlon výkonnostní třída:	-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Soutěž jednotlivců Biatlon	-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Brdský pohár pořadí 		35.</a:t>
            </a:r>
            <a:endParaRPr dirty="0"/>
          </a:p>
        </p:txBody>
      </p:sp>
      <p:pic>
        <p:nvPicPr>
          <p:cNvPr id="248" name="Google Shape;2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1069" y="3287323"/>
            <a:ext cx="4931621" cy="348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282" y="2015672"/>
            <a:ext cx="620268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Elen Šebková – 2013</a:t>
            </a:r>
            <a:endParaRPr/>
          </a:p>
        </p:txBody>
      </p:sp>
      <p:sp>
        <p:nvSpPr>
          <p:cNvPr id="255" name="Google Shape;255;p16"/>
          <p:cNvSpPr txBox="1"/>
          <p:nvPr/>
        </p:nvSpPr>
        <p:spPr>
          <a:xfrm>
            <a:off x="256460" y="1506022"/>
            <a:ext cx="30419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Docházka tréninky</a:t>
            </a:r>
            <a:endParaRPr/>
          </a:p>
        </p:txBody>
      </p:sp>
      <p:sp>
        <p:nvSpPr>
          <p:cNvPr id="256" name="Google Shape;256;p16"/>
          <p:cNvSpPr txBox="1"/>
          <p:nvPr/>
        </p:nvSpPr>
        <p:spPr>
          <a:xfrm>
            <a:off x="256460" y="3102657"/>
            <a:ext cx="30419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Závody - BIATLON</a:t>
            </a:r>
            <a:endParaRPr/>
          </a:p>
        </p:txBody>
      </p:sp>
      <p:sp>
        <p:nvSpPr>
          <p:cNvPr id="257" name="Google Shape;257;p16"/>
          <p:cNvSpPr txBox="1"/>
          <p:nvPr/>
        </p:nvSpPr>
        <p:spPr>
          <a:xfrm>
            <a:off x="7131070" y="2917991"/>
            <a:ext cx="39744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Přípravné Závody – Brdský pohár</a:t>
            </a:r>
            <a:endParaRPr/>
          </a:p>
        </p:txBody>
      </p:sp>
      <p:sp>
        <p:nvSpPr>
          <p:cNvPr id="258" name="Google Shape;258;p16"/>
          <p:cNvSpPr txBox="1"/>
          <p:nvPr/>
        </p:nvSpPr>
        <p:spPr>
          <a:xfrm>
            <a:off x="7131070" y="1690688"/>
            <a:ext cx="4605735" cy="1200329"/>
          </a:xfrm>
          <a:prstGeom prst="rect">
            <a:avLst/>
          </a:prstGeom>
          <a:solidFill>
            <a:schemeClr val="accent6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Sezóna hodnocení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Biatlon výkonnostní třída:	-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Soutěž jednotlivců Biatlon	-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Brdský pohár pořadí 		13.</a:t>
            </a:r>
            <a:endParaRPr dirty="0"/>
          </a:p>
        </p:txBody>
      </p:sp>
      <p:pic>
        <p:nvPicPr>
          <p:cNvPr id="259" name="Google Shape;25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9398" y="3314296"/>
            <a:ext cx="4702384" cy="3491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218" y="3562003"/>
            <a:ext cx="6179820" cy="316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7358" y="2015672"/>
            <a:ext cx="620268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Simona Bielčiková - 2012</a:t>
            </a:r>
            <a:endParaRPr/>
          </a:p>
        </p:txBody>
      </p:sp>
      <p:sp>
        <p:nvSpPr>
          <p:cNvPr id="267" name="Google Shape;267;p17"/>
          <p:cNvSpPr txBox="1"/>
          <p:nvPr/>
        </p:nvSpPr>
        <p:spPr>
          <a:xfrm>
            <a:off x="256460" y="1506022"/>
            <a:ext cx="30419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Docházka tréninky</a:t>
            </a:r>
            <a:endParaRPr/>
          </a:p>
        </p:txBody>
      </p:sp>
      <p:sp>
        <p:nvSpPr>
          <p:cNvPr id="268" name="Google Shape;268;p17"/>
          <p:cNvSpPr txBox="1"/>
          <p:nvPr/>
        </p:nvSpPr>
        <p:spPr>
          <a:xfrm>
            <a:off x="256460" y="3102657"/>
            <a:ext cx="30419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Závody - BIATLON</a:t>
            </a:r>
            <a:endParaRPr/>
          </a:p>
        </p:txBody>
      </p:sp>
      <p:sp>
        <p:nvSpPr>
          <p:cNvPr id="269" name="Google Shape;269;p17"/>
          <p:cNvSpPr txBox="1"/>
          <p:nvPr/>
        </p:nvSpPr>
        <p:spPr>
          <a:xfrm>
            <a:off x="7067430" y="3090258"/>
            <a:ext cx="39744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Přípravné Závody – Brdský pohár</a:t>
            </a:r>
            <a:endParaRPr/>
          </a:p>
        </p:txBody>
      </p:sp>
      <p:sp>
        <p:nvSpPr>
          <p:cNvPr id="270" name="Google Shape;270;p17"/>
          <p:cNvSpPr txBox="1"/>
          <p:nvPr/>
        </p:nvSpPr>
        <p:spPr>
          <a:xfrm>
            <a:off x="7131070" y="1690688"/>
            <a:ext cx="4605735" cy="1200329"/>
          </a:xfrm>
          <a:prstGeom prst="rect">
            <a:avLst/>
          </a:prstGeom>
          <a:solidFill>
            <a:schemeClr val="accent6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Sezóna hodnocení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Biatlon výkonnostní třída:	-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Soutěž jednotlivců Biatlon	-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Brdský pohár pořadí 		-</a:t>
            </a:r>
            <a:endParaRPr dirty="0"/>
          </a:p>
        </p:txBody>
      </p:sp>
      <p:pic>
        <p:nvPicPr>
          <p:cNvPr id="271" name="Google Shape;27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756" y="2113839"/>
            <a:ext cx="620268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Filip Dvořák - 2010</a:t>
            </a:r>
            <a:endParaRPr/>
          </a:p>
        </p:txBody>
      </p:sp>
      <p:sp>
        <p:nvSpPr>
          <p:cNvPr id="277" name="Google Shape;277;p18"/>
          <p:cNvSpPr txBox="1"/>
          <p:nvPr/>
        </p:nvSpPr>
        <p:spPr>
          <a:xfrm>
            <a:off x="256460" y="1506022"/>
            <a:ext cx="30419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Docházka tréninky</a:t>
            </a:r>
            <a:endParaRPr/>
          </a:p>
        </p:txBody>
      </p:sp>
      <p:sp>
        <p:nvSpPr>
          <p:cNvPr id="278" name="Google Shape;278;p18"/>
          <p:cNvSpPr txBox="1"/>
          <p:nvPr/>
        </p:nvSpPr>
        <p:spPr>
          <a:xfrm>
            <a:off x="256460" y="3102657"/>
            <a:ext cx="30419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Závody - BIATLON</a:t>
            </a:r>
            <a:endParaRPr/>
          </a:p>
        </p:txBody>
      </p:sp>
      <p:sp>
        <p:nvSpPr>
          <p:cNvPr id="279" name="Google Shape;279;p18"/>
          <p:cNvSpPr txBox="1"/>
          <p:nvPr/>
        </p:nvSpPr>
        <p:spPr>
          <a:xfrm>
            <a:off x="7048958" y="2917991"/>
            <a:ext cx="39744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Přípravné Závody – Brdský pohár</a:t>
            </a:r>
            <a:endParaRPr/>
          </a:p>
        </p:txBody>
      </p:sp>
      <p:sp>
        <p:nvSpPr>
          <p:cNvPr id="280" name="Google Shape;280;p18"/>
          <p:cNvSpPr txBox="1"/>
          <p:nvPr/>
        </p:nvSpPr>
        <p:spPr>
          <a:xfrm>
            <a:off x="7131070" y="1690688"/>
            <a:ext cx="4605735" cy="1200329"/>
          </a:xfrm>
          <a:prstGeom prst="rect">
            <a:avLst/>
          </a:prstGeom>
          <a:solidFill>
            <a:schemeClr val="accent6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Sezóna hodnocení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Biatlon výkonnostní třída:	-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Soutěž jednotlivců Biatlon	-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Brdský pohár pořadí 		20.</a:t>
            </a:r>
            <a:endParaRPr dirty="0"/>
          </a:p>
        </p:txBody>
      </p:sp>
      <p:pic>
        <p:nvPicPr>
          <p:cNvPr id="281" name="Google Shape;28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1070" y="3314297"/>
            <a:ext cx="4605735" cy="3457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3060" y="2015672"/>
            <a:ext cx="620268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Shrnutí výsledků 2022</a:t>
            </a:r>
            <a:endParaRPr/>
          </a:p>
        </p:txBody>
      </p:sp>
      <p:sp>
        <p:nvSpPr>
          <p:cNvPr id="288" name="Google Shape;288;p19"/>
          <p:cNvSpPr txBox="1"/>
          <p:nvPr/>
        </p:nvSpPr>
        <p:spPr>
          <a:xfrm>
            <a:off x="5259679" y="1404604"/>
            <a:ext cx="47422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Soutěž jednotlivců Biatlon celostátní souteže </a:t>
            </a:r>
            <a:endParaRPr/>
          </a:p>
        </p:txBody>
      </p:sp>
      <p:sp>
        <p:nvSpPr>
          <p:cNvPr id="289" name="Google Shape;289;p19"/>
          <p:cNvSpPr txBox="1"/>
          <p:nvPr/>
        </p:nvSpPr>
        <p:spPr>
          <a:xfrm>
            <a:off x="198809" y="1404604"/>
            <a:ext cx="41745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Soutěž družstev Biatlon celostátní souteže </a:t>
            </a:r>
            <a:endParaRPr/>
          </a:p>
        </p:txBody>
      </p:sp>
      <p:pic>
        <p:nvPicPr>
          <p:cNvPr id="290" name="Google Shape;29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405" y="1773936"/>
            <a:ext cx="4071944" cy="3276124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9"/>
          <p:cNvSpPr/>
          <p:nvPr/>
        </p:nvSpPr>
        <p:spPr>
          <a:xfrm>
            <a:off x="198809" y="4078555"/>
            <a:ext cx="4263463" cy="182549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9"/>
          <p:cNvSpPr txBox="1"/>
          <p:nvPr/>
        </p:nvSpPr>
        <p:spPr>
          <a:xfrm>
            <a:off x="6167213" y="6464305"/>
            <a:ext cx="32731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Soutěž jednotlivců Brdský pohár</a:t>
            </a:r>
            <a:endParaRPr/>
          </a:p>
        </p:txBody>
      </p:sp>
      <p:pic>
        <p:nvPicPr>
          <p:cNvPr id="293" name="Google Shape;29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8603" y="1766998"/>
            <a:ext cx="6541992" cy="3867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46336" y="3917361"/>
            <a:ext cx="2548895" cy="2838818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9"/>
          <p:cNvSpPr txBox="1"/>
          <p:nvPr/>
        </p:nvSpPr>
        <p:spPr>
          <a:xfrm>
            <a:off x="3441954" y="6464305"/>
            <a:ext cx="21358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Docházka na trénink</a:t>
            </a:r>
            <a:endParaRPr/>
          </a:p>
        </p:txBody>
      </p:sp>
      <p:pic>
        <p:nvPicPr>
          <p:cNvPr id="296" name="Google Shape;296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1405" y="5138548"/>
            <a:ext cx="3211590" cy="1617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Plánované závody – léto 2022</a:t>
            </a:r>
            <a:endParaRPr/>
          </a:p>
        </p:txBody>
      </p:sp>
      <p:sp>
        <p:nvSpPr>
          <p:cNvPr id="92" name="Google Shape;92;p2"/>
          <p:cNvSpPr txBox="1"/>
          <p:nvPr/>
        </p:nvSpPr>
        <p:spPr>
          <a:xfrm>
            <a:off x="663743" y="1690688"/>
            <a:ext cx="30419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Závody - BIATLON</a:t>
            </a:r>
            <a:endParaRPr/>
          </a:p>
        </p:txBody>
      </p:sp>
      <p:sp>
        <p:nvSpPr>
          <p:cNvPr id="93" name="Google Shape;93;p2"/>
          <p:cNvSpPr txBox="1"/>
          <p:nvPr/>
        </p:nvSpPr>
        <p:spPr>
          <a:xfrm>
            <a:off x="6763753" y="1690688"/>
            <a:ext cx="39744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Přípravné Závody – Brdský pohár</a:t>
            </a:r>
            <a:endParaRPr/>
          </a:p>
        </p:txBody>
      </p:sp>
      <p:graphicFrame>
        <p:nvGraphicFramePr>
          <p:cNvPr id="94" name="Google Shape;94;p2"/>
          <p:cNvGraphicFramePr/>
          <p:nvPr/>
        </p:nvGraphicFramePr>
        <p:xfrm>
          <a:off x="6534106" y="2149058"/>
          <a:ext cx="5305220" cy="3577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305220" imgH="3577974" progId="Excel.Sheet.12">
                  <p:embed/>
                </p:oleObj>
              </mc:Choice>
              <mc:Fallback>
                <p:oleObj r:id="rId3" imgW="5305220" imgH="3577974" progId="Excel.Sheet.12">
                  <p:embed/>
                  <p:pic>
                    <p:nvPicPr>
                      <p:cNvPr id="94" name="Google Shape;94;p2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6534106" y="2149058"/>
                        <a:ext cx="5305220" cy="3577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Google Shape;95;p2"/>
          <p:cNvSpPr txBox="1"/>
          <p:nvPr/>
        </p:nvSpPr>
        <p:spPr>
          <a:xfrm>
            <a:off x="6534106" y="5846848"/>
            <a:ext cx="506930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 sezónu 2022 plánována účast na 8 závodech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244937" y="5233237"/>
            <a:ext cx="506930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 sezónu 2022 plánována účast na závodech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7x regionální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4x ČP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2x MČR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7606" y="2179836"/>
            <a:ext cx="5644555" cy="2483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Karolína Jungová - 2011</a:t>
            </a:r>
            <a:endParaRPr/>
          </a:p>
        </p:txBody>
      </p:sp>
      <p:sp>
        <p:nvSpPr>
          <p:cNvPr id="103" name="Google Shape;103;p3"/>
          <p:cNvSpPr txBox="1"/>
          <p:nvPr/>
        </p:nvSpPr>
        <p:spPr>
          <a:xfrm>
            <a:off x="256460" y="1547947"/>
            <a:ext cx="30419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Docházka tréninky</a:t>
            </a:r>
            <a:endParaRPr/>
          </a:p>
        </p:txBody>
      </p:sp>
      <p:sp>
        <p:nvSpPr>
          <p:cNvPr id="104" name="Google Shape;104;p3"/>
          <p:cNvSpPr txBox="1"/>
          <p:nvPr/>
        </p:nvSpPr>
        <p:spPr>
          <a:xfrm>
            <a:off x="256460" y="3102657"/>
            <a:ext cx="30419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Závody - BIATLON</a:t>
            </a:r>
            <a:endParaRPr/>
          </a:p>
        </p:txBody>
      </p:sp>
      <p:sp>
        <p:nvSpPr>
          <p:cNvPr id="105" name="Google Shape;105;p3"/>
          <p:cNvSpPr txBox="1"/>
          <p:nvPr/>
        </p:nvSpPr>
        <p:spPr>
          <a:xfrm>
            <a:off x="7067430" y="3090258"/>
            <a:ext cx="39744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Přípravné Závody – Brdský pohár</a:t>
            </a:r>
            <a:endParaRPr/>
          </a:p>
        </p:txBody>
      </p:sp>
      <p:sp>
        <p:nvSpPr>
          <p:cNvPr id="106" name="Google Shape;106;p3"/>
          <p:cNvSpPr txBox="1"/>
          <p:nvPr/>
        </p:nvSpPr>
        <p:spPr>
          <a:xfrm>
            <a:off x="7131070" y="1690688"/>
            <a:ext cx="4605735" cy="1200329"/>
          </a:xfrm>
          <a:prstGeom prst="rect">
            <a:avLst/>
          </a:prstGeom>
          <a:solidFill>
            <a:schemeClr val="accent6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Sezóna hodnocení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Biatlon výkonnostní třída:	</a:t>
            </a:r>
            <a:r>
              <a:rPr lang="cs-CZ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Soutěž jednotlivců Biatlon	9.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Brdský pohár pořadí 		9.</a:t>
            </a:r>
            <a:endParaRPr dirty="0"/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1071" y="3429000"/>
            <a:ext cx="4605734" cy="3325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8970" y="3555839"/>
            <a:ext cx="6728460" cy="316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8970" y="1965888"/>
            <a:ext cx="620268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Darina Vondrusová - 2010</a:t>
            </a:r>
            <a:endParaRPr/>
          </a:p>
        </p:txBody>
      </p:sp>
      <p:sp>
        <p:nvSpPr>
          <p:cNvPr id="115" name="Google Shape;115;p4"/>
          <p:cNvSpPr txBox="1"/>
          <p:nvPr/>
        </p:nvSpPr>
        <p:spPr>
          <a:xfrm>
            <a:off x="256460" y="1506022"/>
            <a:ext cx="30419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Docházka tréninky</a:t>
            </a:r>
            <a:endParaRPr/>
          </a:p>
        </p:txBody>
      </p:sp>
      <p:sp>
        <p:nvSpPr>
          <p:cNvPr id="116" name="Google Shape;116;p4"/>
          <p:cNvSpPr txBox="1"/>
          <p:nvPr/>
        </p:nvSpPr>
        <p:spPr>
          <a:xfrm>
            <a:off x="256460" y="3102657"/>
            <a:ext cx="30419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Závody - BIATLON</a:t>
            </a:r>
            <a:endParaRPr/>
          </a:p>
        </p:txBody>
      </p:sp>
      <p:sp>
        <p:nvSpPr>
          <p:cNvPr id="117" name="Google Shape;117;p4"/>
          <p:cNvSpPr txBox="1"/>
          <p:nvPr/>
        </p:nvSpPr>
        <p:spPr>
          <a:xfrm>
            <a:off x="7030485" y="2891017"/>
            <a:ext cx="39744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Přípravné Závody – Brdský pohár</a:t>
            </a:r>
            <a:endParaRPr/>
          </a:p>
        </p:txBody>
      </p:sp>
      <p:sp>
        <p:nvSpPr>
          <p:cNvPr id="118" name="Google Shape;118;p4"/>
          <p:cNvSpPr txBox="1"/>
          <p:nvPr/>
        </p:nvSpPr>
        <p:spPr>
          <a:xfrm>
            <a:off x="7131070" y="1690688"/>
            <a:ext cx="4605735" cy="1200329"/>
          </a:xfrm>
          <a:prstGeom prst="rect">
            <a:avLst/>
          </a:prstGeom>
          <a:solidFill>
            <a:schemeClr val="accent6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Sezóna hodnocení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Biatlon výkonnostní třída:	</a:t>
            </a:r>
            <a:r>
              <a:rPr lang="cs-CZ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Soutěž jednotlivců Biatlon	</a:t>
            </a:r>
            <a:r>
              <a:rPr lang="cs-CZ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Brdský pohár pořadí 		15.</a:t>
            </a:r>
            <a:endParaRPr dirty="0"/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1070" y="3260348"/>
            <a:ext cx="4996275" cy="3465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7980" y="3556199"/>
            <a:ext cx="6416040" cy="316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7980" y="1959564"/>
            <a:ext cx="620268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Barbora Vykysalá - 2010</a:t>
            </a:r>
            <a:endParaRPr/>
          </a:p>
        </p:txBody>
      </p:sp>
      <p:sp>
        <p:nvSpPr>
          <p:cNvPr id="127" name="Google Shape;127;p5"/>
          <p:cNvSpPr txBox="1"/>
          <p:nvPr/>
        </p:nvSpPr>
        <p:spPr>
          <a:xfrm>
            <a:off x="256460" y="1506022"/>
            <a:ext cx="30419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Docházka tréninky</a:t>
            </a:r>
            <a:endParaRPr/>
          </a:p>
        </p:txBody>
      </p:sp>
      <p:sp>
        <p:nvSpPr>
          <p:cNvPr id="128" name="Google Shape;128;p5"/>
          <p:cNvSpPr txBox="1"/>
          <p:nvPr/>
        </p:nvSpPr>
        <p:spPr>
          <a:xfrm>
            <a:off x="256460" y="3102657"/>
            <a:ext cx="30419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Závody - BIATLON</a:t>
            </a:r>
            <a:endParaRPr/>
          </a:p>
        </p:txBody>
      </p:sp>
      <p:sp>
        <p:nvSpPr>
          <p:cNvPr id="129" name="Google Shape;129;p5"/>
          <p:cNvSpPr txBox="1"/>
          <p:nvPr/>
        </p:nvSpPr>
        <p:spPr>
          <a:xfrm>
            <a:off x="7131070" y="2927201"/>
            <a:ext cx="39744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Přípravné Závody – Brdský pohár</a:t>
            </a:r>
            <a:endParaRPr/>
          </a:p>
        </p:txBody>
      </p:sp>
      <p:sp>
        <p:nvSpPr>
          <p:cNvPr id="130" name="Google Shape;130;p5"/>
          <p:cNvSpPr txBox="1"/>
          <p:nvPr/>
        </p:nvSpPr>
        <p:spPr>
          <a:xfrm>
            <a:off x="7131070" y="1690688"/>
            <a:ext cx="4605735" cy="1200329"/>
          </a:xfrm>
          <a:prstGeom prst="rect">
            <a:avLst/>
          </a:prstGeom>
          <a:solidFill>
            <a:schemeClr val="accent6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Sezóna hodnocení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Biatlon výkonnostní třída:	</a:t>
            </a:r>
            <a:r>
              <a:rPr lang="cs-CZ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Soutěž jednotlivců Biatlon	8.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Brdský pohár pořadí 		5.</a:t>
            </a:r>
            <a:endParaRPr dirty="0"/>
          </a:p>
        </p:txBody>
      </p:sp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3395" y="3268625"/>
            <a:ext cx="4874200" cy="34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310" y="3554153"/>
            <a:ext cx="6842760" cy="316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8310" y="2050920"/>
            <a:ext cx="620268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Marie Štefflová - 2010</a:t>
            </a:r>
            <a:endParaRPr/>
          </a:p>
        </p:txBody>
      </p:sp>
      <p:sp>
        <p:nvSpPr>
          <p:cNvPr id="139" name="Google Shape;139;p6"/>
          <p:cNvSpPr txBox="1"/>
          <p:nvPr/>
        </p:nvSpPr>
        <p:spPr>
          <a:xfrm>
            <a:off x="256460" y="1506022"/>
            <a:ext cx="30419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Docházka tréninky</a:t>
            </a:r>
            <a:endParaRPr/>
          </a:p>
        </p:txBody>
      </p:sp>
      <p:sp>
        <p:nvSpPr>
          <p:cNvPr id="140" name="Google Shape;140;p6"/>
          <p:cNvSpPr txBox="1"/>
          <p:nvPr/>
        </p:nvSpPr>
        <p:spPr>
          <a:xfrm>
            <a:off x="256460" y="3102657"/>
            <a:ext cx="30419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Závody - BIATLON</a:t>
            </a:r>
            <a:endParaRPr/>
          </a:p>
        </p:txBody>
      </p:sp>
      <p:sp>
        <p:nvSpPr>
          <p:cNvPr id="141" name="Google Shape;141;p6"/>
          <p:cNvSpPr txBox="1"/>
          <p:nvPr/>
        </p:nvSpPr>
        <p:spPr>
          <a:xfrm>
            <a:off x="7131070" y="2895038"/>
            <a:ext cx="39744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Přípravné Závody – Brdský pohár</a:t>
            </a:r>
            <a:endParaRPr/>
          </a:p>
        </p:txBody>
      </p:sp>
      <p:sp>
        <p:nvSpPr>
          <p:cNvPr id="142" name="Google Shape;142;p6"/>
          <p:cNvSpPr txBox="1"/>
          <p:nvPr/>
        </p:nvSpPr>
        <p:spPr>
          <a:xfrm>
            <a:off x="7131070" y="1690688"/>
            <a:ext cx="4605735" cy="1200329"/>
          </a:xfrm>
          <a:prstGeom prst="rect">
            <a:avLst/>
          </a:prstGeom>
          <a:solidFill>
            <a:schemeClr val="accent6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Sezóna hodnocení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Biatlon výkonnostní třída:	3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Soutěž jednotlivců Biatlon	26.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Brdský pohár pořadí 		25.</a:t>
            </a:r>
            <a:endParaRPr dirty="0"/>
          </a:p>
        </p:txBody>
      </p:sp>
      <p:pic>
        <p:nvPicPr>
          <p:cNvPr id="143" name="Google Shape;14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1070" y="3287323"/>
            <a:ext cx="4779437" cy="3464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563" y="3567973"/>
            <a:ext cx="6659880" cy="316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0563" y="2015672"/>
            <a:ext cx="620268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Matyáš Seidl - 2010</a:t>
            </a:r>
            <a:endParaRPr/>
          </a:p>
        </p:txBody>
      </p:sp>
      <p:sp>
        <p:nvSpPr>
          <p:cNvPr id="151" name="Google Shape;151;p7"/>
          <p:cNvSpPr txBox="1"/>
          <p:nvPr/>
        </p:nvSpPr>
        <p:spPr>
          <a:xfrm>
            <a:off x="256460" y="1506022"/>
            <a:ext cx="30419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Docházka tréninky</a:t>
            </a:r>
            <a:endParaRPr/>
          </a:p>
        </p:txBody>
      </p:sp>
      <p:sp>
        <p:nvSpPr>
          <p:cNvPr id="152" name="Google Shape;152;p7"/>
          <p:cNvSpPr txBox="1"/>
          <p:nvPr/>
        </p:nvSpPr>
        <p:spPr>
          <a:xfrm>
            <a:off x="256460" y="3102657"/>
            <a:ext cx="30419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Závody - BIATLON</a:t>
            </a:r>
            <a:endParaRPr/>
          </a:p>
        </p:txBody>
      </p:sp>
      <p:sp>
        <p:nvSpPr>
          <p:cNvPr id="153" name="Google Shape;153;p7"/>
          <p:cNvSpPr txBox="1"/>
          <p:nvPr/>
        </p:nvSpPr>
        <p:spPr>
          <a:xfrm>
            <a:off x="7131070" y="2917991"/>
            <a:ext cx="39744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Přípravné Závody – Brdský pohár</a:t>
            </a:r>
            <a:endParaRPr/>
          </a:p>
        </p:txBody>
      </p:sp>
      <p:sp>
        <p:nvSpPr>
          <p:cNvPr id="154" name="Google Shape;154;p7"/>
          <p:cNvSpPr txBox="1"/>
          <p:nvPr/>
        </p:nvSpPr>
        <p:spPr>
          <a:xfrm>
            <a:off x="7131070" y="1690688"/>
            <a:ext cx="4605735" cy="1200329"/>
          </a:xfrm>
          <a:prstGeom prst="rect">
            <a:avLst/>
          </a:prstGeom>
          <a:solidFill>
            <a:schemeClr val="accent6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Sezóna hodnocení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Biatlon výkonnostní třída:	</a:t>
            </a:r>
            <a:r>
              <a:rPr lang="cs-CZ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Soutěž jednotlivců Biatlon	</a:t>
            </a:r>
            <a:r>
              <a:rPr lang="cs-CZ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Brdský pohár pořadí 		6.</a:t>
            </a:r>
            <a:endParaRPr dirty="0"/>
          </a:p>
        </p:txBody>
      </p:sp>
      <p:pic>
        <p:nvPicPr>
          <p:cNvPr id="155" name="Google Shape;15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1069" y="3314297"/>
            <a:ext cx="4605735" cy="3443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5214" y="3429000"/>
            <a:ext cx="5966460" cy="316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5214" y="2100352"/>
            <a:ext cx="620268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Marek Volmut - 2010</a:t>
            </a:r>
            <a:endParaRPr/>
          </a:p>
        </p:txBody>
      </p:sp>
      <p:sp>
        <p:nvSpPr>
          <p:cNvPr id="163" name="Google Shape;163;p8"/>
          <p:cNvSpPr txBox="1"/>
          <p:nvPr/>
        </p:nvSpPr>
        <p:spPr>
          <a:xfrm>
            <a:off x="256460" y="1506022"/>
            <a:ext cx="30419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Docházka tréninky</a:t>
            </a:r>
            <a:endParaRPr/>
          </a:p>
        </p:txBody>
      </p:sp>
      <p:sp>
        <p:nvSpPr>
          <p:cNvPr id="164" name="Google Shape;164;p8"/>
          <p:cNvSpPr txBox="1"/>
          <p:nvPr/>
        </p:nvSpPr>
        <p:spPr>
          <a:xfrm>
            <a:off x="256460" y="3102657"/>
            <a:ext cx="30419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Závody - BIATLON</a:t>
            </a:r>
            <a:endParaRPr/>
          </a:p>
        </p:txBody>
      </p:sp>
      <p:sp>
        <p:nvSpPr>
          <p:cNvPr id="165" name="Google Shape;165;p8"/>
          <p:cNvSpPr txBox="1"/>
          <p:nvPr/>
        </p:nvSpPr>
        <p:spPr>
          <a:xfrm>
            <a:off x="7048958" y="2917991"/>
            <a:ext cx="39744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Přípravné Závody – Brdský pohár</a:t>
            </a:r>
            <a:endParaRPr/>
          </a:p>
        </p:txBody>
      </p:sp>
      <p:sp>
        <p:nvSpPr>
          <p:cNvPr id="166" name="Google Shape;166;p8"/>
          <p:cNvSpPr txBox="1"/>
          <p:nvPr/>
        </p:nvSpPr>
        <p:spPr>
          <a:xfrm>
            <a:off x="7131070" y="1690688"/>
            <a:ext cx="4605735" cy="1200329"/>
          </a:xfrm>
          <a:prstGeom prst="rect">
            <a:avLst/>
          </a:prstGeom>
          <a:solidFill>
            <a:schemeClr val="accent6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Sezóna hodnocení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Biatlon výkonnostní třída:	2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Soutěž jednotlivců Biatlon	11.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Brdský pohár pořadí 		52.</a:t>
            </a:r>
            <a:endParaRPr dirty="0"/>
          </a:p>
        </p:txBody>
      </p:sp>
      <p:pic>
        <p:nvPicPr>
          <p:cNvPr id="167" name="Google Shape;16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1070" y="3272698"/>
            <a:ext cx="4777186" cy="347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798" y="3471989"/>
            <a:ext cx="6347460" cy="316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3798" y="2113839"/>
            <a:ext cx="620268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Kateřina Fleková - 2009</a:t>
            </a:r>
            <a:endParaRPr/>
          </a:p>
        </p:txBody>
      </p:sp>
      <p:sp>
        <p:nvSpPr>
          <p:cNvPr id="175" name="Google Shape;175;p9"/>
          <p:cNvSpPr txBox="1"/>
          <p:nvPr/>
        </p:nvSpPr>
        <p:spPr>
          <a:xfrm>
            <a:off x="256460" y="1506022"/>
            <a:ext cx="30419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Docházka tréninky</a:t>
            </a:r>
            <a:endParaRPr/>
          </a:p>
        </p:txBody>
      </p:sp>
      <p:sp>
        <p:nvSpPr>
          <p:cNvPr id="176" name="Google Shape;176;p9"/>
          <p:cNvSpPr txBox="1"/>
          <p:nvPr/>
        </p:nvSpPr>
        <p:spPr>
          <a:xfrm>
            <a:off x="256460" y="3102657"/>
            <a:ext cx="30419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Závody - BIATLON</a:t>
            </a:r>
            <a:endParaRPr/>
          </a:p>
        </p:txBody>
      </p:sp>
      <p:sp>
        <p:nvSpPr>
          <p:cNvPr id="177" name="Google Shape;177;p9"/>
          <p:cNvSpPr txBox="1"/>
          <p:nvPr/>
        </p:nvSpPr>
        <p:spPr>
          <a:xfrm>
            <a:off x="7131070" y="2917991"/>
            <a:ext cx="39744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Přípravné Závody – Brdský pohár</a:t>
            </a:r>
            <a:endParaRPr/>
          </a:p>
        </p:txBody>
      </p:sp>
      <p:sp>
        <p:nvSpPr>
          <p:cNvPr id="178" name="Google Shape;178;p9"/>
          <p:cNvSpPr txBox="1"/>
          <p:nvPr/>
        </p:nvSpPr>
        <p:spPr>
          <a:xfrm>
            <a:off x="7131070" y="1690688"/>
            <a:ext cx="4605735" cy="1200329"/>
          </a:xfrm>
          <a:prstGeom prst="rect">
            <a:avLst/>
          </a:prstGeom>
          <a:solidFill>
            <a:schemeClr val="accent6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Sezóna hodnocení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Biatlon výkonnostní třída:	3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Soutěž jednotlivců Biatlon	51.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cs-CZ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Brdský pohár pořadí 		9.</a:t>
            </a:r>
            <a:endParaRPr dirty="0"/>
          </a:p>
        </p:txBody>
      </p:sp>
      <p:pic>
        <p:nvPicPr>
          <p:cNvPr id="179" name="Google Shape;17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1070" y="3314297"/>
            <a:ext cx="4712042" cy="341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888" y="3555332"/>
            <a:ext cx="6652260" cy="316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8888" y="1994534"/>
            <a:ext cx="620268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618</Words>
  <Application>Microsoft Office PowerPoint</Application>
  <PresentationFormat>Širokoúhlá obrazovka</PresentationFormat>
  <Paragraphs>144</Paragraphs>
  <Slides>19</Slides>
  <Notes>19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Motiv Office</vt:lpstr>
      <vt:lpstr>Microsoft Excel Worksheet</vt:lpstr>
      <vt:lpstr>Biatlon Beroun</vt:lpstr>
      <vt:lpstr>Plánované závody – léto 2022</vt:lpstr>
      <vt:lpstr>Karolína Jungová - 2011</vt:lpstr>
      <vt:lpstr>Darina Vondrusová - 2010</vt:lpstr>
      <vt:lpstr>Barbora Vykysalá - 2010</vt:lpstr>
      <vt:lpstr>Marie Štefflová - 2010</vt:lpstr>
      <vt:lpstr>Matyáš Seidl - 2010</vt:lpstr>
      <vt:lpstr>Marek Volmut - 2010</vt:lpstr>
      <vt:lpstr>Kateřina Fleková - 2009</vt:lpstr>
      <vt:lpstr>Matěj Illner - 2009</vt:lpstr>
      <vt:lpstr>Vojtěch Flek - 2008</vt:lpstr>
      <vt:lpstr>Antonín Volmut - 2008</vt:lpstr>
      <vt:lpstr>Filip Šebo - 2008</vt:lpstr>
      <vt:lpstr>Julča Filipová - 2011</vt:lpstr>
      <vt:lpstr>Nella Valdmanová - 2012</vt:lpstr>
      <vt:lpstr>Elen Šebková – 2013</vt:lpstr>
      <vt:lpstr>Simona Bielčiková - 2012</vt:lpstr>
      <vt:lpstr>Filip Dvořák - 2010</vt:lpstr>
      <vt:lpstr>Shrnutí výsledků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Biatlon Beroun</dc:title>
  <dc:creator>Václav jung</dc:creator>
  <cp:lastModifiedBy>Václav jung</cp:lastModifiedBy>
  <cp:revision>1</cp:revision>
  <dcterms:created xsi:type="dcterms:W3CDTF">2023-03-25T19:49:07Z</dcterms:created>
  <dcterms:modified xsi:type="dcterms:W3CDTF">2023-03-27T19:12:17Z</dcterms:modified>
</cp:coreProperties>
</file>